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1" r:id="rId3"/>
    <p:sldId id="268" r:id="rId4"/>
    <p:sldId id="258" r:id="rId5"/>
    <p:sldId id="270" r:id="rId6"/>
    <p:sldId id="262" r:id="rId7"/>
    <p:sldId id="269" r:id="rId8"/>
    <p:sldId id="263" r:id="rId9"/>
    <p:sldId id="264" r:id="rId10"/>
    <p:sldId id="265" r:id="rId11"/>
    <p:sldId id="266" r:id="rId12"/>
  </p:sldIdLst>
  <p:sldSz cx="6858000" cy="12192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27" d="100"/>
          <a:sy n="27" d="100"/>
        </p:scale>
        <p:origin x="-1958" y="-115"/>
      </p:cViewPr>
      <p:guideLst>
        <p:guide orient="horz" pos="384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794A1-E0DC-4976-BBFE-BEFE9389A638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917B-82D7-4D2F-BB5D-2806A01C24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8717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794A1-E0DC-4976-BBFE-BEFE9389A638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917B-82D7-4D2F-BB5D-2806A01C24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4784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794A1-E0DC-4976-BBFE-BEFE9389A638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917B-82D7-4D2F-BB5D-2806A01C24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5120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794A1-E0DC-4976-BBFE-BEFE9389A638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917B-82D7-4D2F-BB5D-2806A01C24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0757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794A1-E0DC-4976-BBFE-BEFE9389A638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917B-82D7-4D2F-BB5D-2806A01C24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9414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794A1-E0DC-4976-BBFE-BEFE9389A638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917B-82D7-4D2F-BB5D-2806A01C24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4821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794A1-E0DC-4976-BBFE-BEFE9389A638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917B-82D7-4D2F-BB5D-2806A01C24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5758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794A1-E0DC-4976-BBFE-BEFE9389A638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917B-82D7-4D2F-BB5D-2806A01C24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4491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794A1-E0DC-4976-BBFE-BEFE9389A638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917B-82D7-4D2F-BB5D-2806A01C24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4202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794A1-E0DC-4976-BBFE-BEFE9389A638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917B-82D7-4D2F-BB5D-2806A01C24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5170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794A1-E0DC-4976-BBFE-BEFE9389A638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917B-82D7-4D2F-BB5D-2806A01C24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5578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794A1-E0DC-4976-BBFE-BEFE9389A638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4917B-82D7-4D2F-BB5D-2806A01C24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7061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0" y="0"/>
            <a:ext cx="6858000" cy="1219200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370" y="2228212"/>
            <a:ext cx="5400000" cy="405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740" y="7146667"/>
            <a:ext cx="5495260" cy="41768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4008" y="236943"/>
            <a:ext cx="60902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5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 такое </a:t>
            </a:r>
          </a:p>
          <a:p>
            <a:pPr algn="ctr"/>
            <a:r>
              <a:rPr lang="ru-RU" sz="5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папье-маше?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9455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0" y="0"/>
            <a:ext cx="6858000" cy="1219200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47" b="14600"/>
          <a:stretch/>
        </p:blipFill>
        <p:spPr>
          <a:xfrm>
            <a:off x="909000" y="1065349"/>
            <a:ext cx="5040000" cy="3959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9000" y="6089767"/>
            <a:ext cx="5040000" cy="50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85820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0" y="0"/>
            <a:ext cx="6858000" cy="1219200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8998" y="638352"/>
            <a:ext cx="4680000" cy="46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98" y="6595176"/>
            <a:ext cx="576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03594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0" y="0"/>
            <a:ext cx="6858000" cy="12192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26763" y="972634"/>
            <a:ext cx="536293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Опыт с бумагой</a:t>
            </a:r>
            <a:endParaRPr lang="ru-RU" sz="54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00" y="6977882"/>
            <a:ext cx="5760000" cy="3196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191" b="38484"/>
          <a:stretch/>
        </p:blipFill>
        <p:spPr>
          <a:xfrm>
            <a:off x="549000" y="2477839"/>
            <a:ext cx="5760000" cy="3163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9357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0" y="0"/>
            <a:ext cx="6858000" cy="1219200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000" y="460607"/>
            <a:ext cx="5040000" cy="38301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359" b="37812"/>
          <a:stretch/>
        </p:blipFill>
        <p:spPr>
          <a:xfrm>
            <a:off x="694990" y="4914128"/>
            <a:ext cx="5400000" cy="3024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88" y="8520887"/>
            <a:ext cx="5673804" cy="331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028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0" y="0"/>
            <a:ext cx="6858000" cy="1219200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1000" y="5455639"/>
            <a:ext cx="3960000" cy="5406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359" b="38483"/>
          <a:stretch/>
        </p:blipFill>
        <p:spPr>
          <a:xfrm>
            <a:off x="551000" y="1081335"/>
            <a:ext cx="5580000" cy="3044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23011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0" y="0"/>
            <a:ext cx="6858000" cy="1219200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026" name="Picture 2" descr="F:\исследователь\IMG_20211227_1036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5738" y="1141412"/>
            <a:ext cx="3960000" cy="39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F:\исследователь\IMG_20211227_1036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 flipH="1" flipV="1">
            <a:off x="1111048" y="6947097"/>
            <a:ext cx="4562475" cy="3412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23011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0" y="0"/>
            <a:ext cx="6858000" cy="12192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5" name="TextBox 4"/>
          <p:cNvSpPr txBox="1"/>
          <p:nvPr/>
        </p:nvSpPr>
        <p:spPr>
          <a:xfrm>
            <a:off x="349370" y="805231"/>
            <a:ext cx="61592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5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елаем тесто для папье-маше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999" y="3196523"/>
            <a:ext cx="5400000" cy="303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36359" r="1024" b="38148"/>
          <a:stretch/>
        </p:blipFill>
        <p:spPr>
          <a:xfrm>
            <a:off x="728999" y="7502094"/>
            <a:ext cx="5400000" cy="3016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0197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0" y="0"/>
            <a:ext cx="6858000" cy="1219200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527" b="38483"/>
          <a:stretch/>
        </p:blipFill>
        <p:spPr>
          <a:xfrm>
            <a:off x="729000" y="8311740"/>
            <a:ext cx="5364000" cy="2906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198" b="38316"/>
          <a:stretch/>
        </p:blipFill>
        <p:spPr>
          <a:xfrm>
            <a:off x="729000" y="4470897"/>
            <a:ext cx="5400000" cy="2867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694" b="37981"/>
          <a:stretch/>
        </p:blipFill>
        <p:spPr>
          <a:xfrm>
            <a:off x="729000" y="752563"/>
            <a:ext cx="5400000" cy="2965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1826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0" y="0"/>
            <a:ext cx="6858000" cy="1219200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69" r="6832"/>
          <a:stretch/>
        </p:blipFill>
        <p:spPr>
          <a:xfrm>
            <a:off x="1089000" y="6277346"/>
            <a:ext cx="4680000" cy="4537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449" y="1234443"/>
            <a:ext cx="5400000" cy="405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51241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0" y="0"/>
            <a:ext cx="6858000" cy="1219200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000" y="3338014"/>
            <a:ext cx="5400000" cy="3035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000" y="7634648"/>
            <a:ext cx="5400000" cy="303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23491" y="868664"/>
            <a:ext cx="62110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Делаем игрушки из папье-маше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777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</TotalTime>
  <Words>15</Words>
  <Application>Microsoft Office PowerPoint</Application>
  <PresentationFormat>Произвольный</PresentationFormat>
  <Paragraphs>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O.V.Belka</cp:lastModifiedBy>
  <cp:revision>11</cp:revision>
  <dcterms:created xsi:type="dcterms:W3CDTF">2021-12-26T18:05:14Z</dcterms:created>
  <dcterms:modified xsi:type="dcterms:W3CDTF">2021-12-27T10:41:35Z</dcterms:modified>
</cp:coreProperties>
</file>